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32"/>
  </p:notesMasterIdLst>
  <p:handoutMasterIdLst>
    <p:handoutMasterId r:id="rId33"/>
  </p:handoutMasterIdLst>
  <p:sldIdLst>
    <p:sldId id="743" r:id="rId3"/>
    <p:sldId id="774" r:id="rId4"/>
    <p:sldId id="775" r:id="rId5"/>
    <p:sldId id="787" r:id="rId6"/>
    <p:sldId id="776" r:id="rId7"/>
    <p:sldId id="792" r:id="rId8"/>
    <p:sldId id="745" r:id="rId9"/>
    <p:sldId id="766" r:id="rId10"/>
    <p:sldId id="767" r:id="rId11"/>
    <p:sldId id="768" r:id="rId12"/>
    <p:sldId id="769" r:id="rId13"/>
    <p:sldId id="777" r:id="rId14"/>
    <p:sldId id="746" r:id="rId15"/>
    <p:sldId id="780" r:id="rId16"/>
    <p:sldId id="779" r:id="rId17"/>
    <p:sldId id="778" r:id="rId18"/>
    <p:sldId id="781" r:id="rId19"/>
    <p:sldId id="782" r:id="rId20"/>
    <p:sldId id="793" r:id="rId21"/>
    <p:sldId id="747" r:id="rId22"/>
    <p:sldId id="750" r:id="rId23"/>
    <p:sldId id="749" r:id="rId24"/>
    <p:sldId id="751" r:id="rId25"/>
    <p:sldId id="748" r:id="rId26"/>
    <p:sldId id="752" r:id="rId27"/>
    <p:sldId id="757" r:id="rId28"/>
    <p:sldId id="794" r:id="rId29"/>
    <p:sldId id="795" r:id="rId30"/>
    <p:sldId id="351" r:id="rId31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>
          <p15:clr>
            <a:srgbClr val="A4A3A4"/>
          </p15:clr>
        </p15:guide>
        <p15:guide id="2" orient="horz" pos="981">
          <p15:clr>
            <a:srgbClr val="A4A3A4"/>
          </p15:clr>
        </p15:guide>
        <p15:guide id="3" orient="horz" pos="1298">
          <p15:clr>
            <a:srgbClr val="A4A3A4"/>
          </p15:clr>
        </p15:guide>
        <p15:guide id="4" orient="horz" pos="1480">
          <p15:clr>
            <a:srgbClr val="A4A3A4"/>
          </p15:clr>
        </p15:guide>
        <p15:guide id="5" pos="385">
          <p15:clr>
            <a:srgbClr val="A4A3A4"/>
          </p15:clr>
        </p15:guide>
        <p15:guide id="6" pos="5375">
          <p15:clr>
            <a:srgbClr val="A4A3A4"/>
          </p15:clr>
        </p15:guide>
        <p15:guide id="7" pos="567">
          <p15:clr>
            <a:srgbClr val="A4A3A4"/>
          </p15:clr>
        </p15:guide>
        <p15:guide id="8" pos="5193">
          <p15:clr>
            <a:srgbClr val="A4A3A4"/>
          </p15:clr>
        </p15:guide>
        <p15:guide id="9" pos="2880">
          <p15:clr>
            <a:srgbClr val="A4A3A4"/>
          </p15:clr>
        </p15:guide>
        <p15:guide id="10" pos="30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4D9"/>
    <a:srgbClr val="EA5622"/>
    <a:srgbClr val="7C9086"/>
    <a:srgbClr val="868686"/>
    <a:srgbClr val="6D6D6D"/>
    <a:srgbClr val="852C0D"/>
    <a:srgbClr val="EC6A39"/>
    <a:srgbClr val="9D340F"/>
    <a:srgbClr val="C25552"/>
    <a:srgbClr val="7C2E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8" autoAdjust="0"/>
    <p:restoredTop sz="89660" autoAdjust="0"/>
  </p:normalViewPr>
  <p:slideViewPr>
    <p:cSldViewPr snapToObjects="1">
      <p:cViewPr varScale="1">
        <p:scale>
          <a:sx n="110" d="100"/>
          <a:sy n="110" d="100"/>
        </p:scale>
        <p:origin x="2192" y="168"/>
      </p:cViewPr>
      <p:guideLst>
        <p:guide orient="horz" pos="346"/>
        <p:guide orient="horz" pos="981"/>
        <p:guide orient="horz" pos="1298"/>
        <p:guide orient="horz" pos="1480"/>
        <p:guide pos="385"/>
        <p:guide pos="5375"/>
        <p:guide pos="567"/>
        <p:guide pos="5193"/>
        <p:guide pos="2880"/>
        <p:guide pos="30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60" d="100"/>
          <a:sy n="60" d="100"/>
        </p:scale>
        <p:origin x="-3318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076363" cy="511731"/>
          </a:xfrm>
          <a:prstGeom prst="rect">
            <a:avLst/>
          </a:prstGeom>
        </p:spPr>
        <p:txBody>
          <a:bodyPr vert="horz" lIns="99058" tIns="49529" rIns="99058" bIns="49529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6" y="3"/>
            <a:ext cx="3076363" cy="511731"/>
          </a:xfrm>
          <a:prstGeom prst="rect">
            <a:avLst/>
          </a:prstGeom>
        </p:spPr>
        <p:txBody>
          <a:bodyPr vert="horz" lIns="99058" tIns="49529" rIns="99058" bIns="49529" rtlCol="0"/>
          <a:lstStyle>
            <a:lvl1pPr algn="r">
              <a:defRPr sz="1300"/>
            </a:lvl1pPr>
          </a:lstStyle>
          <a:p>
            <a:fld id="{87DDED3F-A9DD-4C07-BC87-C92BBE018020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721109"/>
            <a:ext cx="3076363" cy="511731"/>
          </a:xfrm>
          <a:prstGeom prst="rect">
            <a:avLst/>
          </a:prstGeom>
        </p:spPr>
        <p:txBody>
          <a:bodyPr vert="horz" lIns="99058" tIns="49529" rIns="99058" bIns="49529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6" y="9721109"/>
            <a:ext cx="3076363" cy="511731"/>
          </a:xfrm>
          <a:prstGeom prst="rect">
            <a:avLst/>
          </a:prstGeom>
        </p:spPr>
        <p:txBody>
          <a:bodyPr vert="horz" lIns="99058" tIns="49529" rIns="99058" bIns="49529" rtlCol="0" anchor="b"/>
          <a:lstStyle>
            <a:lvl1pPr algn="r">
              <a:defRPr sz="1300"/>
            </a:lvl1pPr>
          </a:lstStyle>
          <a:p>
            <a:fld id="{6894D4EE-88CD-41C5-8646-FC90B6AAF6B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0265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bildplatzhalter 10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7" rIns="91432" bIns="45717" rtlCol="0" anchor="ctr"/>
          <a:lstStyle/>
          <a:p>
            <a:endParaRPr lang="de-DE"/>
          </a:p>
        </p:txBody>
      </p:sp>
      <p:sp>
        <p:nvSpPr>
          <p:cNvPr id="12" name="Notizenplatzhalter 11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32" tIns="45717" rIns="91432" bIns="45717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9212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ctr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720725"/>
            <a:ext cx="4559300" cy="3419475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406150" y="4757267"/>
            <a:ext cx="4987817" cy="5112568"/>
          </a:xfrm>
          <a:prstGeom prst="rect">
            <a:avLst/>
          </a:prstGeom>
        </p:spPr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406149" y="228238"/>
            <a:ext cx="691504" cy="511731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2C550AE8-90CD-45C6-875E-11B5032F9C44}" type="slidenum">
              <a:rPr lang="de-DE" smtClean="0">
                <a:solidFill>
                  <a:prstClr val="black"/>
                </a:solidFill>
              </a:rPr>
              <a:pPr/>
              <a:t>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16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720725"/>
            <a:ext cx="4559300" cy="3419475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406150" y="4757267"/>
            <a:ext cx="4987817" cy="5112568"/>
          </a:xfrm>
          <a:prstGeom prst="rect">
            <a:avLst/>
          </a:prstGeom>
        </p:spPr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406149" y="228238"/>
            <a:ext cx="691504" cy="511731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2C550AE8-90CD-45C6-875E-11B5032F9C44}" type="slidenum">
              <a:rPr lang="de-DE" smtClean="0">
                <a:solidFill>
                  <a:prstClr val="black"/>
                </a:solidFill>
              </a:rPr>
              <a:pPr/>
              <a:t>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6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720725"/>
            <a:ext cx="4559300" cy="3419475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406150" y="4757267"/>
            <a:ext cx="4987817" cy="5112568"/>
          </a:xfrm>
          <a:prstGeom prst="rect">
            <a:avLst/>
          </a:prstGeom>
        </p:spPr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406149" y="228238"/>
            <a:ext cx="691504" cy="511731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2C550AE8-90CD-45C6-875E-11B5032F9C44}" type="slidenum">
              <a:rPr lang="de-DE" smtClean="0">
                <a:solidFill>
                  <a:prstClr val="black"/>
                </a:solidFill>
              </a:rPr>
              <a:pPr/>
              <a:t>13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39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720725"/>
            <a:ext cx="4559300" cy="3419475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406150" y="4757267"/>
            <a:ext cx="4987817" cy="5112568"/>
          </a:xfrm>
          <a:prstGeom prst="rect">
            <a:avLst/>
          </a:prstGeom>
        </p:spPr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406149" y="228238"/>
            <a:ext cx="691504" cy="511731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2C550AE8-90CD-45C6-875E-11B5032F9C44}" type="slidenum">
              <a:rPr lang="de-DE" smtClean="0">
                <a:solidFill>
                  <a:prstClr val="black"/>
                </a:solidFill>
              </a:rPr>
              <a:pPr/>
              <a:t>20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83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720725"/>
            <a:ext cx="4559300" cy="3419475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406150" y="4757267"/>
            <a:ext cx="4987817" cy="5112568"/>
          </a:xfrm>
          <a:prstGeom prst="rect">
            <a:avLst/>
          </a:prstGeom>
        </p:spPr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406149" y="228238"/>
            <a:ext cx="691504" cy="511731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2C550AE8-90CD-45C6-875E-11B5032F9C44}" type="slidenum">
              <a:rPr lang="de-DE" smtClean="0">
                <a:solidFill>
                  <a:prstClr val="black"/>
                </a:solidFill>
              </a:rPr>
              <a:pPr/>
              <a:t>24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83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6168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3032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021139" y="9721851"/>
            <a:ext cx="3076575" cy="511175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2C550AE8-90CD-45C6-875E-11B5032F9C44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60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6300192" y="-3221"/>
            <a:ext cx="2736304" cy="303051"/>
          </a:xfrm>
          <a:prstGeom prst="rect">
            <a:avLst/>
          </a:prstGeom>
          <a:solidFill>
            <a:srgbClr val="58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0" y="-3220"/>
            <a:ext cx="6300192" cy="302400"/>
          </a:xfrm>
          <a:prstGeom prst="rect">
            <a:avLst/>
          </a:prstGeom>
          <a:solidFill>
            <a:srgbClr val="8D8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 userDrawn="1"/>
        </p:nvSpPr>
        <p:spPr>
          <a:xfrm>
            <a:off x="9036497" y="-3426"/>
            <a:ext cx="116131" cy="302400"/>
          </a:xfrm>
          <a:prstGeom prst="rect">
            <a:avLst/>
          </a:prstGeom>
          <a:solidFill>
            <a:srgbClr val="8D8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17" y="61842"/>
            <a:ext cx="1626507" cy="172929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6300192" y="6573176"/>
            <a:ext cx="2736304" cy="303051"/>
          </a:xfrm>
          <a:prstGeom prst="rect">
            <a:avLst/>
          </a:prstGeom>
          <a:solidFill>
            <a:srgbClr val="58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6573175"/>
            <a:ext cx="6300192" cy="302400"/>
          </a:xfrm>
          <a:prstGeom prst="rect">
            <a:avLst/>
          </a:prstGeom>
          <a:solidFill>
            <a:srgbClr val="7E7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9036497" y="6572969"/>
            <a:ext cx="116131" cy="302400"/>
          </a:xfrm>
          <a:prstGeom prst="rect">
            <a:avLst/>
          </a:prstGeom>
          <a:solidFill>
            <a:srgbClr val="7E7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23528" y="6604283"/>
            <a:ext cx="540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Architektur + Gesundheitswesen</a:t>
            </a:r>
            <a:r>
              <a:rPr lang="de-DE" sz="1000" baseline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Bauaufgabe Psychiatrie</a:t>
            </a:r>
            <a:endParaRPr lang="de-DE" sz="1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6228187" y="6603356"/>
            <a:ext cx="28980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München | 10.02.12 | Folie </a:t>
            </a:r>
            <a:fld id="{1EE546B0-97AC-421C-8169-B7110C964E13}" type="slidenum">
              <a:rPr lang="de-DE" sz="10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ctr"/>
              <a:t>‹Nr.›</a:t>
            </a:fld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von 25</a:t>
            </a:r>
            <a:r>
              <a:rPr lang="de-DE" sz="1000" baseline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de-DE" sz="1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251522" y="6669360"/>
            <a:ext cx="108012" cy="108012"/>
          </a:xfrm>
          <a:prstGeom prst="rect">
            <a:avLst/>
          </a:prstGeom>
          <a:solidFill>
            <a:srgbClr val="00B1C4"/>
          </a:solidFill>
          <a:ln>
            <a:solidFill>
              <a:srgbClr val="00B1C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549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097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945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327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2092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-18256" y="6525344"/>
            <a:ext cx="9180512" cy="332656"/>
          </a:xfrm>
          <a:prstGeom prst="rect">
            <a:avLst/>
          </a:prstGeom>
          <a:solidFill>
            <a:srgbClr val="899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251520" y="6524358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Leitfaden Barrierefreies Bauen 23.06.2017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3957465" y="6510394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Šárka</a:t>
            </a:r>
            <a:r>
              <a:rPr lang="cs-CZ" sz="1200" baseline="0" dirty="0">
                <a:solidFill>
                  <a:schemeClr val="bg1"/>
                </a:solidFill>
              </a:rPr>
              <a:t> Voříšková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 userDrawn="1"/>
        </p:nvSpPr>
        <p:spPr>
          <a:xfrm>
            <a:off x="7976580" y="6553172"/>
            <a:ext cx="1001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3D74E48-36FF-4041-AAE5-CBF3DC1C1514}" type="slidenum">
              <a:rPr lang="de-DE" sz="1200" smtClean="0">
                <a:solidFill>
                  <a:schemeClr val="bg1"/>
                </a:solidFill>
              </a:rPr>
              <a:pPr/>
              <a:t>‹Nr.›</a:t>
            </a:fld>
            <a:r>
              <a:rPr lang="de-DE" sz="1200" dirty="0">
                <a:solidFill>
                  <a:schemeClr val="bg1"/>
                </a:solidFill>
              </a:rPr>
              <a:t> von 281</a:t>
            </a:r>
          </a:p>
        </p:txBody>
      </p:sp>
    </p:spTree>
    <p:extLst>
      <p:ext uri="{BB962C8B-B14F-4D97-AF65-F5344CB8AC3E}">
        <p14:creationId xmlns:p14="http://schemas.microsoft.com/office/powerpoint/2010/main" val="2198355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Universalraum_ohne Na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5328084" y="6573176"/>
            <a:ext cx="3708412" cy="303051"/>
          </a:xfrm>
          <a:prstGeom prst="rect">
            <a:avLst/>
          </a:prstGeom>
          <a:solidFill>
            <a:srgbClr val="58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6573175"/>
            <a:ext cx="5328084" cy="302400"/>
          </a:xfrm>
          <a:prstGeom prst="rect">
            <a:avLst/>
          </a:prstGeom>
          <a:solidFill>
            <a:srgbClr val="7E7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9036497" y="6572969"/>
            <a:ext cx="116131" cy="302400"/>
          </a:xfrm>
          <a:prstGeom prst="rect">
            <a:avLst/>
          </a:prstGeom>
          <a:solidFill>
            <a:srgbClr val="7E7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5328084" y="6603356"/>
            <a:ext cx="3690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Münsingen | 21.11.16 | Folie </a:t>
            </a:r>
            <a:fld id="{1EE546B0-97AC-421C-8169-B7110C964E13}" type="slidenum">
              <a:rPr lang="de-DE" sz="10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ctr"/>
              <a:t>‹Nr.›</a:t>
            </a:fld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von 75</a:t>
            </a:r>
          </a:p>
        </p:txBody>
      </p:sp>
    </p:spTree>
    <p:extLst>
      <p:ext uri="{BB962C8B-B14F-4D97-AF65-F5344CB8AC3E}">
        <p14:creationId xmlns:p14="http://schemas.microsoft.com/office/powerpoint/2010/main" val="876615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7777D-436B-7D4E-B448-A332FE08B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20CDA17-9765-224C-B790-5833CA5F5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DDBD52-E73E-E747-89BD-457175E8E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2A9736-9812-FE47-9200-277AB45EC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7A61D6-465C-4B47-9061-46971C58B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534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4EF5A8-5597-1A42-8412-E9D396797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6C9949-E85A-E145-AB92-0943355D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AFFDBE-DD25-C244-9C3B-91C161C32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A4FFF8-DF00-B64B-A3DF-BD6F57CB8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DF9905-3167-284A-B3E5-7A4346A4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64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469B25-D0A0-024C-B34F-611F633DC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11747F-C756-C643-9965-50B114F39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71CCE9-AA99-2946-90DA-FF735F68B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1E90EA-BBA1-3A40-B84C-6D926F2D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8ED2EB-0BA9-534B-A584-EEBA1E76B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9423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85620-2C75-2048-9724-701EB2BB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ED61F6-C2DA-9A48-B303-DB61E29D5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02125B5-7769-494F-8A13-E1832F014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274F9F1-9CB2-654D-B7EA-D67D9D610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51E14FD-9D3F-144D-81C6-9CD3E0F49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244C8E-500A-DF4A-9E0D-70A7D9954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934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versa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6300192" y="-3221"/>
            <a:ext cx="2736304" cy="303051"/>
          </a:xfrm>
          <a:prstGeom prst="rect">
            <a:avLst/>
          </a:prstGeom>
          <a:solidFill>
            <a:srgbClr val="58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0" y="-3220"/>
            <a:ext cx="6300192" cy="302400"/>
          </a:xfrm>
          <a:prstGeom prst="rect">
            <a:avLst/>
          </a:prstGeom>
          <a:solidFill>
            <a:srgbClr val="8D8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 userDrawn="1"/>
        </p:nvSpPr>
        <p:spPr>
          <a:xfrm>
            <a:off x="9036497" y="-3426"/>
            <a:ext cx="116131" cy="302400"/>
          </a:xfrm>
          <a:prstGeom prst="rect">
            <a:avLst/>
          </a:prstGeom>
          <a:solidFill>
            <a:srgbClr val="8D8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17" y="61842"/>
            <a:ext cx="1626507" cy="172929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6300192" y="6573176"/>
            <a:ext cx="2736304" cy="303051"/>
          </a:xfrm>
          <a:prstGeom prst="rect">
            <a:avLst/>
          </a:prstGeom>
          <a:solidFill>
            <a:srgbClr val="58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6573175"/>
            <a:ext cx="6300192" cy="302400"/>
          </a:xfrm>
          <a:prstGeom prst="rect">
            <a:avLst/>
          </a:prstGeom>
          <a:solidFill>
            <a:srgbClr val="7E7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9036497" y="6572969"/>
            <a:ext cx="116131" cy="302400"/>
          </a:xfrm>
          <a:prstGeom prst="rect">
            <a:avLst/>
          </a:prstGeom>
          <a:solidFill>
            <a:srgbClr val="7E7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23528" y="6604283"/>
            <a:ext cx="540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Architektur + Gesundheitswesen</a:t>
            </a:r>
            <a:r>
              <a:rPr lang="de-DE" sz="1000" baseline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Bauaufgabe Psychiatrie</a:t>
            </a:r>
            <a:endParaRPr lang="de-DE" sz="1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6228187" y="6603356"/>
            <a:ext cx="28980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München | 10.02.12 | Folie </a:t>
            </a:r>
            <a:fld id="{1EE546B0-97AC-421C-8169-B7110C964E13}" type="slidenum">
              <a:rPr lang="de-DE" sz="10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ctr"/>
              <a:t>‹Nr.›</a:t>
            </a:fld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von 25</a:t>
            </a:r>
            <a:r>
              <a:rPr lang="de-DE" sz="1000" baseline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de-DE" sz="1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2735798" y="6669360"/>
            <a:ext cx="108012" cy="108012"/>
          </a:xfrm>
          <a:prstGeom prst="rect">
            <a:avLst/>
          </a:prstGeom>
          <a:solidFill>
            <a:srgbClr val="00B1C4"/>
          </a:solidFill>
          <a:ln>
            <a:solidFill>
              <a:srgbClr val="00B1C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089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209A4-FCFE-1347-A974-D0DE96B5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134FE9-57CE-854A-BC70-7FAD267A1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88D149B-F7F3-0B45-9ED7-BE7B906B8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0B0D7F0-004C-6048-9182-CDDA4FB7D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36278A5-9C63-7740-A18B-8C1B58EA60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9D6C5F4-1FB7-BD47-90A9-2BE4B732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9FE6F0F-C59E-E74F-84BF-460D2296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4D3F1CB-EE9C-C246-8D1E-23F1BD073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984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5082C-7BAF-DD49-A9BD-13F907EA4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1198222-BF40-BC41-8B7B-CAA1D630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DA21E1-20DB-9541-BEF2-97CC46F1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D041155-BAAA-1749-AAC5-34680FCA0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034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BCDA6AC-AE47-2F4C-B375-364B5209C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B0FBA2C-1A02-0549-9F9B-3351BFF7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469769-9579-5E4A-96C2-A6501130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496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6C932-EA30-2B4E-BD0C-556BBAB2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BFED7E-667C-E148-89E4-D38974DC2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EC9002-4EB0-9E49-97BC-12C223AA4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F00722A-E9AC-A447-9BF2-95598F45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7D7EE1-A2C8-D247-9F5C-C5B7EC2D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BC72E73-A031-FB4C-8609-2A7FF55CF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7831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06A0E-295A-7440-A96E-A2227288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8B6D8E7-DDC2-E947-9B2D-EDCFA5A92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F974FF-1BBC-E64E-81EF-186B45C5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9EDD81-9943-2049-A70D-A8E090C0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AA695E-3C33-FD4A-8604-E41E044E5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1B0B41-870E-984D-95EE-1F2063441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9530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122F8-E180-1A4E-B65E-B1609B60F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EB41E9-2F97-494C-A515-F1A540E43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E2D496-12FB-F34A-B311-E6B5FDA0F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99E83A-BDD3-F843-A791-1F6CE1C16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FA5C53-66F2-C040-9525-60D16493F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6219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1D63538-54B6-F349-846C-E6BD7134E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DB563F6-365B-4845-B216-82AF2480B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71772F-517D-1B46-98B1-3EF009822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BFA3F5-AC81-5D46-8B71-72B6AE5E1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B23ABB-BC3A-B944-99AE-A26B0A59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03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raum_ohne Na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6300192" y="-3221"/>
            <a:ext cx="2736304" cy="303051"/>
          </a:xfrm>
          <a:prstGeom prst="rect">
            <a:avLst/>
          </a:prstGeom>
          <a:solidFill>
            <a:srgbClr val="58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0" y="-3220"/>
            <a:ext cx="6300192" cy="302400"/>
          </a:xfrm>
          <a:prstGeom prst="rect">
            <a:avLst/>
          </a:prstGeom>
          <a:solidFill>
            <a:srgbClr val="8D8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 userDrawn="1"/>
        </p:nvSpPr>
        <p:spPr>
          <a:xfrm>
            <a:off x="9036497" y="-3426"/>
            <a:ext cx="116131" cy="302400"/>
          </a:xfrm>
          <a:prstGeom prst="rect">
            <a:avLst/>
          </a:prstGeom>
          <a:solidFill>
            <a:srgbClr val="8D8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17" y="61842"/>
            <a:ext cx="1626507" cy="172929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5328084" y="6573176"/>
            <a:ext cx="3708412" cy="303051"/>
          </a:xfrm>
          <a:prstGeom prst="rect">
            <a:avLst/>
          </a:prstGeom>
          <a:solidFill>
            <a:srgbClr val="58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6573175"/>
            <a:ext cx="5328084" cy="302400"/>
          </a:xfrm>
          <a:prstGeom prst="rect">
            <a:avLst/>
          </a:prstGeom>
          <a:solidFill>
            <a:srgbClr val="7E7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9036497" y="6572969"/>
            <a:ext cx="116131" cy="302400"/>
          </a:xfrm>
          <a:prstGeom prst="rect">
            <a:avLst/>
          </a:prstGeom>
          <a:solidFill>
            <a:srgbClr val="7E7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5328084" y="6603356"/>
            <a:ext cx="3690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Aschaffenburg | 13.08.19 | Folie </a:t>
            </a:r>
            <a:fld id="{1EE546B0-97AC-421C-8169-B7110C964E13}" type="slidenum">
              <a:rPr lang="de-DE" sz="10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ctr"/>
              <a:t>‹Nr.›</a:t>
            </a:fld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von 50</a:t>
            </a:r>
            <a:r>
              <a:rPr lang="de-DE" sz="1000" baseline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de-DE" sz="1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484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10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42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095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297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8713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443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8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338FF71-20BF-F641-8825-8F0A3FCA2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45E1EE-5FEF-C64C-BE48-5C72536E8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F72B45-E627-B448-B6BE-E39DEF21E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7AAF9A-0EC0-BA4E-817F-E8E6C8A91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10634B-B47B-A148-86C5-F784E9ACE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45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15518" y="404665"/>
            <a:ext cx="8748972" cy="6012668"/>
          </a:xfrm>
          <a:prstGeom prst="rect">
            <a:avLst/>
          </a:prstGeom>
          <a:solidFill>
            <a:srgbClr val="00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83568" y="563565"/>
            <a:ext cx="8064896" cy="79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anchor="t" anchorCtr="0"/>
          <a:lstStyle/>
          <a:p>
            <a:pPr marL="442913" indent="-442913"/>
            <a:endParaRPr lang="de-DE" sz="12000" dirty="0">
              <a:solidFill>
                <a:prstClr val="white"/>
              </a:solidFill>
              <a:latin typeface="Verdana" pitchFamily="34" charset="0"/>
            </a:endParaRPr>
          </a:p>
          <a:p>
            <a:r>
              <a:rPr lang="de-DE" sz="6600" dirty="0">
                <a:solidFill>
                  <a:prstClr val="white"/>
                </a:solidFill>
                <a:latin typeface="Verdana" pitchFamily="34" charset="0"/>
              </a:rPr>
              <a:t>Time out</a:t>
            </a:r>
          </a:p>
        </p:txBody>
      </p:sp>
    </p:spTree>
    <p:extLst>
      <p:ext uri="{BB962C8B-B14F-4D97-AF65-F5344CB8AC3E}">
        <p14:creationId xmlns:p14="http://schemas.microsoft.com/office/powerpoint/2010/main" val="2946113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4A6AD6D-7772-FD4A-B9A0-25A237FA9137}"/>
              </a:ext>
            </a:extLst>
          </p:cNvPr>
          <p:cNvSpPr txBox="1"/>
          <p:nvPr/>
        </p:nvSpPr>
        <p:spPr>
          <a:xfrm>
            <a:off x="1" y="441325"/>
            <a:ext cx="2267743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Unser Vorschlag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559B61F-1F6C-2744-98E1-DFA9CE00F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9144000" cy="37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9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F93AFA0-A5C1-C549-9643-027508FAB681}"/>
              </a:ext>
            </a:extLst>
          </p:cNvPr>
          <p:cNvSpPr txBox="1"/>
          <p:nvPr/>
        </p:nvSpPr>
        <p:spPr>
          <a:xfrm>
            <a:off x="1" y="441325"/>
            <a:ext cx="2267743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Unser Vorschlag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32BC7C4-F860-EC41-A151-A158EBEED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9"/>
          <a:stretch/>
        </p:blipFill>
        <p:spPr>
          <a:xfrm>
            <a:off x="373590" y="980728"/>
            <a:ext cx="3478330" cy="51125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2C307FA-13DD-DE4B-9DB6-D7B33BA2A7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4" b="11776"/>
          <a:stretch/>
        </p:blipFill>
        <p:spPr>
          <a:xfrm>
            <a:off x="6084168" y="810657"/>
            <a:ext cx="2363621" cy="29842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8E5E17-93A6-1E48-ABE2-CBBD9814C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71" y="4365104"/>
            <a:ext cx="4657877" cy="18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77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F93AFA0-A5C1-C549-9643-027508FAB681}"/>
              </a:ext>
            </a:extLst>
          </p:cNvPr>
          <p:cNvSpPr txBox="1"/>
          <p:nvPr/>
        </p:nvSpPr>
        <p:spPr>
          <a:xfrm>
            <a:off x="1" y="441325"/>
            <a:ext cx="2267743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Unser Vorschlag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1AC8DCD-CE09-A845-A2A9-DF10792AC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1" y="1772816"/>
            <a:ext cx="9144000" cy="374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62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15518" y="404665"/>
            <a:ext cx="8748972" cy="6012668"/>
          </a:xfrm>
          <a:prstGeom prst="rect">
            <a:avLst/>
          </a:prstGeom>
          <a:solidFill>
            <a:srgbClr val="00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83568" y="563565"/>
            <a:ext cx="8064896" cy="79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anchor="t" anchorCtr="0"/>
          <a:lstStyle/>
          <a:p>
            <a:pPr marL="442913" indent="-442913"/>
            <a:endParaRPr lang="de-DE" sz="12000" dirty="0">
              <a:solidFill>
                <a:prstClr val="white"/>
              </a:solidFill>
              <a:latin typeface="Verdana" pitchFamily="34" charset="0"/>
            </a:endParaRPr>
          </a:p>
          <a:p>
            <a:r>
              <a:rPr lang="de-DE" sz="6600" dirty="0">
                <a:solidFill>
                  <a:prstClr val="white"/>
                </a:solidFill>
                <a:latin typeface="Verdana" pitchFamily="34" charset="0"/>
              </a:rPr>
              <a:t>Aufenthalte</a:t>
            </a:r>
          </a:p>
        </p:txBody>
      </p:sp>
    </p:spTree>
    <p:extLst>
      <p:ext uri="{BB962C8B-B14F-4D97-AF65-F5344CB8AC3E}">
        <p14:creationId xmlns:p14="http://schemas.microsoft.com/office/powerpoint/2010/main" val="3549485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F93AFA0-A5C1-C549-9643-027508FAB681}"/>
              </a:ext>
            </a:extLst>
          </p:cNvPr>
          <p:cNvSpPr txBox="1"/>
          <p:nvPr/>
        </p:nvSpPr>
        <p:spPr>
          <a:xfrm>
            <a:off x="1" y="441325"/>
            <a:ext cx="2267743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Unser Vorschlag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5155852-A35A-754C-9C7B-E36E9C209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2" b="21749"/>
          <a:stretch/>
        </p:blipFill>
        <p:spPr>
          <a:xfrm>
            <a:off x="2771799" y="810657"/>
            <a:ext cx="5589161" cy="528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88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F93AFA0-A5C1-C549-9643-027508FAB681}"/>
              </a:ext>
            </a:extLst>
          </p:cNvPr>
          <p:cNvSpPr txBox="1"/>
          <p:nvPr/>
        </p:nvSpPr>
        <p:spPr>
          <a:xfrm>
            <a:off x="1" y="441325"/>
            <a:ext cx="4211959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Unser Vorschlag: Aufenthalt Jugendliche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44BB8B-E578-F447-9140-A14624260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7138259" cy="475252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ED36E0C-C902-BE4D-B854-F8FF13F3A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20688"/>
            <a:ext cx="1894119" cy="299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21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62F36E8-6887-A84F-86ED-B349EADFA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7200800" cy="479416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97E29EC-08BA-A643-95A8-EC38DCB8BDF5}"/>
              </a:ext>
            </a:extLst>
          </p:cNvPr>
          <p:cNvSpPr txBox="1"/>
          <p:nvPr/>
        </p:nvSpPr>
        <p:spPr>
          <a:xfrm>
            <a:off x="1" y="441325"/>
            <a:ext cx="4499991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Unser Vorschlag: Aufenthalt Jugendliche V2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8F7483D-A5F9-EB45-9F79-57F89F474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94" y="795466"/>
            <a:ext cx="1651802" cy="263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54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6A79E43-A007-5E4C-8027-29C5A1DC4F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38"/>
          <a:stretch/>
        </p:blipFill>
        <p:spPr>
          <a:xfrm>
            <a:off x="1" y="332656"/>
            <a:ext cx="7213256" cy="619268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F93AFA0-A5C1-C549-9643-027508FAB681}"/>
              </a:ext>
            </a:extLst>
          </p:cNvPr>
          <p:cNvSpPr txBox="1"/>
          <p:nvPr/>
        </p:nvSpPr>
        <p:spPr>
          <a:xfrm>
            <a:off x="1" y="441325"/>
            <a:ext cx="3779911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Unser Vorschlag: Aufenthalt Kinder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C76795-0A0C-3341-B91C-F5489D15F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05" y="548680"/>
            <a:ext cx="197507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02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5C21843-8199-5D40-B505-F1DF58375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7"/>
          <a:stretch/>
        </p:blipFill>
        <p:spPr>
          <a:xfrm>
            <a:off x="0" y="332656"/>
            <a:ext cx="7288645" cy="619268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B437B05-9636-4344-BF48-6EADF35AD7E8}"/>
              </a:ext>
            </a:extLst>
          </p:cNvPr>
          <p:cNvSpPr txBox="1"/>
          <p:nvPr/>
        </p:nvSpPr>
        <p:spPr>
          <a:xfrm>
            <a:off x="1" y="441325"/>
            <a:ext cx="3995935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Unser Vorschlag: Aufenthalt Kinder V2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23559C6-17C9-EE4F-BA70-BB645ABE6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98760"/>
            <a:ext cx="1986735" cy="260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5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307AC04-7057-2D48-9245-90EBE6D738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26"/>
          <a:stretch/>
        </p:blipFill>
        <p:spPr>
          <a:xfrm>
            <a:off x="1" y="332655"/>
            <a:ext cx="7164287" cy="621373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B437B05-9636-4344-BF48-6EADF35AD7E8}"/>
              </a:ext>
            </a:extLst>
          </p:cNvPr>
          <p:cNvSpPr txBox="1"/>
          <p:nvPr/>
        </p:nvSpPr>
        <p:spPr>
          <a:xfrm>
            <a:off x="1" y="441325"/>
            <a:ext cx="3995935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Unser Vorschlag: Aufenthalt Kinder V2 </a:t>
            </a:r>
          </a:p>
        </p:txBody>
      </p:sp>
    </p:spTree>
    <p:extLst>
      <p:ext uri="{BB962C8B-B14F-4D97-AF65-F5344CB8AC3E}">
        <p14:creationId xmlns:p14="http://schemas.microsoft.com/office/powerpoint/2010/main" val="1756803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8">
            <a:extLst>
              <a:ext uri="{FF2B5EF4-FFF2-40B4-BE49-F238E27FC236}">
                <a16:creationId xmlns:a16="http://schemas.microsoft.com/office/drawing/2014/main" id="{BDA51267-EBBD-7246-B60A-AA8E6E5C8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237288"/>
            <a:ext cx="16192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FFFFFF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Foto: Flickr, Rory Hyde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63E98BE-560F-EB43-9D25-C94C83A02A43}"/>
              </a:ext>
            </a:extLst>
          </p:cNvPr>
          <p:cNvSpPr txBox="1"/>
          <p:nvPr/>
        </p:nvSpPr>
        <p:spPr>
          <a:xfrm>
            <a:off x="1" y="441325"/>
            <a:ext cx="1691680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Unser Vorschlag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DE9CBB-EBC8-F145-B39B-6F445E6A3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61" y="1124744"/>
            <a:ext cx="5392515" cy="49685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F421EED-E9DC-B141-937F-8D235C8A3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-136" r="34424" b="136"/>
          <a:stretch/>
        </p:blipFill>
        <p:spPr>
          <a:xfrm>
            <a:off x="5364088" y="601207"/>
            <a:ext cx="3240360" cy="54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70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15518" y="404665"/>
            <a:ext cx="8748972" cy="6012668"/>
          </a:xfrm>
          <a:prstGeom prst="rect">
            <a:avLst/>
          </a:prstGeom>
          <a:solidFill>
            <a:srgbClr val="00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83568" y="563565"/>
            <a:ext cx="8064896" cy="79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anchor="t" anchorCtr="0"/>
          <a:lstStyle/>
          <a:p>
            <a:pPr marL="442913" indent="-442913"/>
            <a:endParaRPr lang="de-DE" sz="12000" dirty="0">
              <a:solidFill>
                <a:prstClr val="white"/>
              </a:solidFill>
              <a:latin typeface="Verdana" pitchFamily="34" charset="0"/>
            </a:endParaRPr>
          </a:p>
          <a:p>
            <a:r>
              <a:rPr lang="de-DE" sz="6600" dirty="0">
                <a:solidFill>
                  <a:prstClr val="white"/>
                </a:solidFill>
                <a:latin typeface="Verdana" pitchFamily="34" charset="0"/>
              </a:rPr>
              <a:t>Dachfläche</a:t>
            </a:r>
          </a:p>
        </p:txBody>
      </p:sp>
    </p:spTree>
    <p:extLst>
      <p:ext uri="{BB962C8B-B14F-4D97-AF65-F5344CB8AC3E}">
        <p14:creationId xmlns:p14="http://schemas.microsoft.com/office/powerpoint/2010/main" val="1755799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49EF358-040A-8244-A233-02BD3465FC2E}"/>
              </a:ext>
            </a:extLst>
          </p:cNvPr>
          <p:cNvSpPr txBox="1"/>
          <p:nvPr/>
        </p:nvSpPr>
        <p:spPr>
          <a:xfrm>
            <a:off x="1" y="441325"/>
            <a:ext cx="2411760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Vorliegende Planung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0CB7C1-39D5-8047-BEBB-7AD016058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52"/>
          <a:stretch/>
        </p:blipFill>
        <p:spPr>
          <a:xfrm>
            <a:off x="1" y="3068960"/>
            <a:ext cx="9144000" cy="352839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F75BA64-6DED-A546-A484-30B218746E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5" t="3797" r="2892" b="4516"/>
          <a:stretch/>
        </p:blipFill>
        <p:spPr>
          <a:xfrm>
            <a:off x="4355976" y="451329"/>
            <a:ext cx="4464496" cy="232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76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AB499AE-ACEA-D04C-9E72-2AB13103BDBE}"/>
              </a:ext>
            </a:extLst>
          </p:cNvPr>
          <p:cNvSpPr txBox="1"/>
          <p:nvPr/>
        </p:nvSpPr>
        <p:spPr>
          <a:xfrm>
            <a:off x="1" y="441325"/>
            <a:ext cx="1979711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Unser Vorschlag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D8D740B-E6D3-AF42-8B49-F82BC1E5C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7907"/>
            <a:ext cx="9144000" cy="294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79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AB499AE-ACEA-D04C-9E72-2AB13103BDBE}"/>
              </a:ext>
            </a:extLst>
          </p:cNvPr>
          <p:cNvSpPr txBox="1"/>
          <p:nvPr/>
        </p:nvSpPr>
        <p:spPr>
          <a:xfrm>
            <a:off x="1" y="441325"/>
            <a:ext cx="1979711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Unser Vorschlag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9ECEFCD-ECE1-2749-87D7-B3496B7D5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301750"/>
            <a:ext cx="70866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65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15518" y="404665"/>
            <a:ext cx="8748972" cy="6012668"/>
          </a:xfrm>
          <a:prstGeom prst="rect">
            <a:avLst/>
          </a:prstGeom>
          <a:solidFill>
            <a:srgbClr val="00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83568" y="563565"/>
            <a:ext cx="8064896" cy="79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anchor="t" anchorCtr="0"/>
          <a:lstStyle/>
          <a:p>
            <a:pPr marL="442913" indent="-442913"/>
            <a:endParaRPr lang="de-DE" sz="12000" dirty="0">
              <a:solidFill>
                <a:prstClr val="white"/>
              </a:solidFill>
              <a:latin typeface="Verdana" pitchFamily="34" charset="0"/>
            </a:endParaRPr>
          </a:p>
          <a:p>
            <a:r>
              <a:rPr lang="de-DE" sz="6600" dirty="0">
                <a:solidFill>
                  <a:prstClr val="white"/>
                </a:solidFill>
                <a:latin typeface="Verdana" pitchFamily="34" charset="0"/>
              </a:rPr>
              <a:t>Dienstzimmer</a:t>
            </a:r>
          </a:p>
        </p:txBody>
      </p:sp>
    </p:spTree>
    <p:extLst>
      <p:ext uri="{BB962C8B-B14F-4D97-AF65-F5344CB8AC3E}">
        <p14:creationId xmlns:p14="http://schemas.microsoft.com/office/powerpoint/2010/main" val="3730983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05D72ED-2E08-4843-88F0-CA4F48D44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41325"/>
            <a:ext cx="5616624" cy="604122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6FF2CA1-62A0-DC44-AAAD-6579A31F4DC1}"/>
              </a:ext>
            </a:extLst>
          </p:cNvPr>
          <p:cNvSpPr txBox="1"/>
          <p:nvPr/>
        </p:nvSpPr>
        <p:spPr>
          <a:xfrm>
            <a:off x="1" y="441325"/>
            <a:ext cx="2411760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Vorliegende Planung</a:t>
            </a:r>
          </a:p>
        </p:txBody>
      </p:sp>
    </p:spTree>
    <p:extLst>
      <p:ext uri="{BB962C8B-B14F-4D97-AF65-F5344CB8AC3E}">
        <p14:creationId xmlns:p14="http://schemas.microsoft.com/office/powerpoint/2010/main" val="3708146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6FF2CA1-62A0-DC44-AAAD-6579A31F4DC1}"/>
              </a:ext>
            </a:extLst>
          </p:cNvPr>
          <p:cNvSpPr txBox="1"/>
          <p:nvPr/>
        </p:nvSpPr>
        <p:spPr>
          <a:xfrm>
            <a:off x="0" y="441325"/>
            <a:ext cx="2483767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Ergebnisse Workshop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1C0F682-3633-164D-AD15-613EEEA64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24744"/>
            <a:ext cx="9144000" cy="49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1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9F8EBE29-D294-854B-B18F-E4AE6D23A213}"/>
              </a:ext>
            </a:extLst>
          </p:cNvPr>
          <p:cNvSpPr txBox="1"/>
          <p:nvPr/>
        </p:nvSpPr>
        <p:spPr>
          <a:xfrm>
            <a:off x="0" y="441325"/>
            <a:ext cx="2915816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Varianten Dienstzimmer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FD0D23-0B4D-3B40-93B1-A7E6E7051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0" t="39" r="20592" b="10436"/>
          <a:stretch/>
        </p:blipFill>
        <p:spPr>
          <a:xfrm>
            <a:off x="683568" y="1268760"/>
            <a:ext cx="3608359" cy="451044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27801BD-6406-764E-A661-02A2249FB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8" t="3249" r="9719" b="8420"/>
          <a:stretch/>
        </p:blipFill>
        <p:spPr>
          <a:xfrm>
            <a:off x="5076056" y="1340768"/>
            <a:ext cx="3312368" cy="445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24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9F8EBE29-D294-854B-B18F-E4AE6D23A213}"/>
              </a:ext>
            </a:extLst>
          </p:cNvPr>
          <p:cNvSpPr txBox="1"/>
          <p:nvPr/>
        </p:nvSpPr>
        <p:spPr>
          <a:xfrm>
            <a:off x="0" y="441325"/>
            <a:ext cx="2915816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Varianten Dienstzimmer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F74E59-A0AF-6745-B5BB-51DDF0F05B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8" t="4476" r="29241" b="8385"/>
          <a:stretch/>
        </p:blipFill>
        <p:spPr>
          <a:xfrm>
            <a:off x="5148064" y="1234160"/>
            <a:ext cx="3384376" cy="451621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B4185BE-5611-3944-B4B6-2CBB64AB54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1489" r="21889" b="9748"/>
          <a:stretch/>
        </p:blipFill>
        <p:spPr>
          <a:xfrm>
            <a:off x="683568" y="1234160"/>
            <a:ext cx="3312368" cy="456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63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7504"/>
            <a:ext cx="4027932" cy="1097280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3251" y="3284984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ctr"/>
          <a:lstStyle/>
          <a:p>
            <a:pPr algn="ctr"/>
            <a:r>
              <a:rPr lang="de-DE" sz="2400" dirty="0">
                <a:latin typeface="Verdana" pitchFamily="34" charset="0"/>
              </a:rPr>
              <a:t>Vielen Dank für Ihre Unterstützung.</a:t>
            </a:r>
            <a:endParaRPr lang="de-DE" sz="2400" b="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12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10E07AE-7127-CB40-9DA0-797702FD6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6" y="381508"/>
            <a:ext cx="6696745" cy="617024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63E98BE-560F-EB43-9D25-C94C83A02A43}"/>
              </a:ext>
            </a:extLst>
          </p:cNvPr>
          <p:cNvSpPr txBox="1"/>
          <p:nvPr/>
        </p:nvSpPr>
        <p:spPr>
          <a:xfrm>
            <a:off x="1" y="441325"/>
            <a:ext cx="1763688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Unser Vorschlag</a:t>
            </a:r>
          </a:p>
        </p:txBody>
      </p:sp>
    </p:spTree>
    <p:extLst>
      <p:ext uri="{BB962C8B-B14F-4D97-AF65-F5344CB8AC3E}">
        <p14:creationId xmlns:p14="http://schemas.microsoft.com/office/powerpoint/2010/main" val="3302407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89EBC9-643D-6143-B680-8F3F2104A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6994"/>
            <a:ext cx="6732239" cy="62029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63E98BE-560F-EB43-9D25-C94C83A02A43}"/>
              </a:ext>
            </a:extLst>
          </p:cNvPr>
          <p:cNvSpPr txBox="1"/>
          <p:nvPr/>
        </p:nvSpPr>
        <p:spPr>
          <a:xfrm>
            <a:off x="1" y="441325"/>
            <a:ext cx="1763688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Unser Vorschlag</a:t>
            </a:r>
          </a:p>
        </p:txBody>
      </p:sp>
    </p:spTree>
    <p:extLst>
      <p:ext uri="{BB962C8B-B14F-4D97-AF65-F5344CB8AC3E}">
        <p14:creationId xmlns:p14="http://schemas.microsoft.com/office/powerpoint/2010/main" val="327183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8">
            <a:extLst>
              <a:ext uri="{FF2B5EF4-FFF2-40B4-BE49-F238E27FC236}">
                <a16:creationId xmlns:a16="http://schemas.microsoft.com/office/drawing/2014/main" id="{BDA51267-EBBD-7246-B60A-AA8E6E5C8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237288"/>
            <a:ext cx="16192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FFFFFF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Foto: Flickr, Rory Hyde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63E98BE-560F-EB43-9D25-C94C83A02A43}"/>
              </a:ext>
            </a:extLst>
          </p:cNvPr>
          <p:cNvSpPr txBox="1"/>
          <p:nvPr/>
        </p:nvSpPr>
        <p:spPr>
          <a:xfrm>
            <a:off x="1" y="441325"/>
            <a:ext cx="1691680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Unser Vorschlag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9F52966-F14F-3447-98AE-8A1E146A4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9" y="1202750"/>
            <a:ext cx="5050185" cy="46531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A4F2456-E06A-3B45-B022-5D9307BE1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222" y="643060"/>
            <a:ext cx="3599832" cy="331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9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CC1B129-EF12-554A-BE8F-D9F2795F8C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4851"/>
          <a:stretch/>
        </p:blipFill>
        <p:spPr>
          <a:xfrm>
            <a:off x="850405" y="332656"/>
            <a:ext cx="7443189" cy="619268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C82AABB-0905-EA47-B05F-67F055BB5E2B}"/>
              </a:ext>
            </a:extLst>
          </p:cNvPr>
          <p:cNvSpPr txBox="1"/>
          <p:nvPr/>
        </p:nvSpPr>
        <p:spPr>
          <a:xfrm>
            <a:off x="1" y="441325"/>
            <a:ext cx="1691680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Unser Vorschlag</a:t>
            </a:r>
          </a:p>
        </p:txBody>
      </p:sp>
    </p:spTree>
    <p:extLst>
      <p:ext uri="{BB962C8B-B14F-4D97-AF65-F5344CB8AC3E}">
        <p14:creationId xmlns:p14="http://schemas.microsoft.com/office/powerpoint/2010/main" val="2325500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15518" y="404665"/>
            <a:ext cx="8748972" cy="6012668"/>
          </a:xfrm>
          <a:prstGeom prst="rect">
            <a:avLst/>
          </a:prstGeom>
          <a:solidFill>
            <a:srgbClr val="00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83568" y="563565"/>
            <a:ext cx="8064896" cy="79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anchor="t" anchorCtr="0"/>
          <a:lstStyle/>
          <a:p>
            <a:pPr marL="442913" indent="-442913"/>
            <a:endParaRPr lang="de-DE" sz="12000" dirty="0">
              <a:solidFill>
                <a:prstClr val="white"/>
              </a:solidFill>
              <a:latin typeface="Verdana" pitchFamily="34" charset="0"/>
            </a:endParaRPr>
          </a:p>
          <a:p>
            <a:r>
              <a:rPr lang="de-DE" sz="6600" dirty="0">
                <a:solidFill>
                  <a:prstClr val="white"/>
                </a:solidFill>
                <a:latin typeface="Verdana" pitchFamily="34" charset="0"/>
              </a:rPr>
              <a:t>Schule</a:t>
            </a:r>
          </a:p>
        </p:txBody>
      </p:sp>
    </p:spTree>
    <p:extLst>
      <p:ext uri="{BB962C8B-B14F-4D97-AF65-F5344CB8AC3E}">
        <p14:creationId xmlns:p14="http://schemas.microsoft.com/office/powerpoint/2010/main" val="3407272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1E94B1A-7100-7E4D-A41D-E23856E12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68760"/>
            <a:ext cx="7452320" cy="512398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EC1BAAC-BEBC-8D48-AD9B-B6CC31C44B93}"/>
              </a:ext>
            </a:extLst>
          </p:cNvPr>
          <p:cNvSpPr txBox="1"/>
          <p:nvPr/>
        </p:nvSpPr>
        <p:spPr>
          <a:xfrm>
            <a:off x="1" y="441325"/>
            <a:ext cx="2411760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Vorliegende Planung</a:t>
            </a:r>
          </a:p>
        </p:txBody>
      </p:sp>
    </p:spTree>
    <p:extLst>
      <p:ext uri="{BB962C8B-B14F-4D97-AF65-F5344CB8AC3E}">
        <p14:creationId xmlns:p14="http://schemas.microsoft.com/office/powerpoint/2010/main" val="2106795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7093EF7-EE6C-514F-84AB-105D1E76D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540"/>
            <a:ext cx="9144000" cy="482491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D1669A5-C97B-A941-B30B-815241F3BB05}"/>
              </a:ext>
            </a:extLst>
          </p:cNvPr>
          <p:cNvSpPr txBox="1"/>
          <p:nvPr/>
        </p:nvSpPr>
        <p:spPr>
          <a:xfrm>
            <a:off x="0" y="441325"/>
            <a:ext cx="2483767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  Ergebnisse Workshop</a:t>
            </a:r>
          </a:p>
        </p:txBody>
      </p:sp>
    </p:spTree>
    <p:extLst>
      <p:ext uri="{BB962C8B-B14F-4D97-AF65-F5344CB8AC3E}">
        <p14:creationId xmlns:p14="http://schemas.microsoft.com/office/powerpoint/2010/main" val="3170800969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</Words>
  <Application>Microsoft Macintosh PowerPoint</Application>
  <PresentationFormat>Bildschirmpräsentation (4:3)</PresentationFormat>
  <Paragraphs>42</Paragraphs>
  <Slides>29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Verdana</vt:lpstr>
      <vt:lpstr>Larissa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Dr. Nadine Glasow</dc:creator>
  <cp:lastModifiedBy>Nadine Glasow</cp:lastModifiedBy>
  <cp:revision>716</cp:revision>
  <cp:lastPrinted>2013-06-03T09:38:39Z</cp:lastPrinted>
  <dcterms:created xsi:type="dcterms:W3CDTF">2011-03-14T10:46:45Z</dcterms:created>
  <dcterms:modified xsi:type="dcterms:W3CDTF">2023-07-27T11:09:35Z</dcterms:modified>
</cp:coreProperties>
</file>